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439" r:id="rId3"/>
    <p:sldId id="526" r:id="rId4"/>
    <p:sldId id="382" r:id="rId5"/>
    <p:sldId id="527" r:id="rId6"/>
    <p:sldId id="514" r:id="rId7"/>
    <p:sldId id="515" r:id="rId8"/>
    <p:sldId id="504" r:id="rId9"/>
    <p:sldId id="442" r:id="rId10"/>
    <p:sldId id="441" r:id="rId11"/>
    <p:sldId id="512" r:id="rId12"/>
    <p:sldId id="519" r:id="rId13"/>
    <p:sldId id="516" r:id="rId14"/>
    <p:sldId id="520" r:id="rId15"/>
    <p:sldId id="521" r:id="rId16"/>
    <p:sldId id="528" r:id="rId17"/>
    <p:sldId id="513" r:id="rId18"/>
    <p:sldId id="523" r:id="rId19"/>
    <p:sldId id="522" r:id="rId20"/>
    <p:sldId id="430" r:id="rId21"/>
    <p:sldId id="431" r:id="rId22"/>
    <p:sldId id="432" r:id="rId23"/>
    <p:sldId id="433" r:id="rId24"/>
    <p:sldId id="436" r:id="rId25"/>
    <p:sldId id="437" r:id="rId26"/>
    <p:sldId id="427" r:id="rId27"/>
    <p:sldId id="529" r:id="rId28"/>
    <p:sldId id="524" r:id="rId29"/>
    <p:sldId id="525" r:id="rId30"/>
    <p:sldId id="425" r:id="rId31"/>
    <p:sldId id="5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06" autoAdjust="0"/>
    <p:restoredTop sz="82288"/>
  </p:normalViewPr>
  <p:slideViewPr>
    <p:cSldViewPr snapToGrid="0" snapToObjects="1">
      <p:cViewPr varScale="1">
        <p:scale>
          <a:sx n="77" d="100"/>
          <a:sy n="77" d="100"/>
        </p:scale>
        <p:origin x="-1185" y="-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D3926-396C-A846-8DC1-A876171027B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4F1DD-1F11-474B-820C-2DB7A7548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36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1DD-1F11-474B-820C-2DB7A75488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179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crash when we are cold, it’s 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1DD-1F11-474B-820C-2DB7A75488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880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7D22A-AB53-3A41-B2EC-E5A656BC3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309CA8-96E7-3846-953F-CCE7B422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EA4EBC-CC45-3D4A-AF47-49639FF1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A34714-F0F9-8243-B477-0CC5E231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60C497-8744-DD4F-9434-8AFDB74D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29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F2E88F-7CB4-F94E-A754-8F99CF45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FC2BA3-DBDA-9943-A3EE-0F1F8BFB8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D5531-D91C-E44E-862F-47CE32ED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4CFE1B-19CB-E24C-BE27-4D26E6E6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501D62-EA64-1A4A-8D33-79D98295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764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C439BDC-EF3F-1E46-AA48-FCFA9FEEE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7A72AB-A5B9-FE45-89B5-E0F28A748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BB49E9-A065-BF45-B4DC-9E9911E6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A2813C-43EB-FE4C-B3CF-4E259427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9E732-9B91-9440-802F-B390D5F4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099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66BCED-1CE5-664C-9374-C28A311E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B98D35-4BED-2D4D-A799-122140F95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F517DE-EEC4-E545-8C92-32DE7E89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CFEE37-7941-A44C-86AA-7935327D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CCB63B-706D-1344-AA0B-F576F070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445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55F5C6-FA48-5D4A-93E5-5F9E05E3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2CD3CF-F22E-A149-99BA-0C8C1A65B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6798A6-B316-614C-9C37-E5B8384A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0A8C32-3139-8442-BECC-09A1FC0D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73A561-AB70-774C-A2F8-A68DA90F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30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3117B-52FC-9B4C-96C0-CD496FCF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2E4A8F-321A-7140-BBF8-F30E14DC0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BD29C0-CF12-F24C-A0C6-798A07A9F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2ED6B9-E9B1-6A43-85AA-FDA316B3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7A95D4-710C-1C4C-A2A3-DC0DA04D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342169-7DC4-3C41-AD56-07DE4BFC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998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A3F63-6490-F649-9842-4D2F1166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17922F-F2D8-1344-8700-8482448E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4C99DB-3B49-DD45-8C25-9F49B262A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D844EAE-6519-7641-BA0F-CAA6A6CFA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9DAAF3B-FDFC-704F-8282-F4117514C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01438B-2468-3240-8777-C2BFB72E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6B0B56-3ABB-E24E-A099-706B6DCF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1BFA486-7123-2946-B84A-78CEC506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6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BBADE-59A6-3945-A2C4-06ACBB20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299A95-835B-0A4A-B1FE-A4700D5A5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7E9197-2E8B-7B4A-86FE-E10645A6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82A0EE-4015-2646-A2CD-19CCC906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82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59D463-6023-AA4C-A59A-952597C8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377DE3-B875-6B49-AECA-DBB50BE5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3CD09F0-8311-B244-B6B6-1EEBDEB0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596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B4A67-73E6-7043-B65C-C68B4EDE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D401A-C1B2-794E-AB8A-053E4BC31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8ADC8B-645E-934F-B673-FE7A8DAA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F99EAE-B9B8-614E-A243-A5FE0EEC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801A62-8647-3D49-9AAD-D7AF6FBD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60D294-B7D5-4A47-BE0D-45585087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88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197BB-925A-4D45-BEAA-BD67ABE6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1140C-D373-0F43-BBEE-763310D0D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96C037-D4A7-374B-B911-D63991803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2E7867-933C-8244-A711-B6176EF55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CFFDB3-DE75-4A4C-9203-36D34773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AE96D2-7364-4F40-A0D2-5113EDB7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13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DC14A2D-301B-1341-A76E-E2AB3DF3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871072-DEA1-AC4D-A0B0-081FDDD4F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B9E31E-E7D8-AD4B-8938-5C6DDEA0E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264C3-6371-2544-B658-A094F521CF47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C54258-FC59-2A43-A7CA-CF81E7BCA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4A9150-CE08-6B49-AC69-4D320C3D8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41CC9-16DD-014A-825D-705641256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970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8DEABC1D-4A75-8F43-A136-1C1612D7D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COLD INJURY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Dr Matt Wilkes</a:t>
            </a:r>
          </a:p>
        </p:txBody>
      </p:sp>
    </p:spTree>
    <p:extLst>
      <p:ext uri="{BB962C8B-B14F-4D97-AF65-F5344CB8AC3E}">
        <p14:creationId xmlns:p14="http://schemas.microsoft.com/office/powerpoint/2010/main" xmlns="" val="223537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10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B9D5A64-4BDC-E749-BBDD-13E98618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Peripheral cold injury</a:t>
            </a:r>
          </a:p>
        </p:txBody>
      </p:sp>
    </p:spTree>
    <p:extLst>
      <p:ext uri="{BB962C8B-B14F-4D97-AF65-F5344CB8AC3E}">
        <p14:creationId xmlns:p14="http://schemas.microsoft.com/office/powerpoint/2010/main" xmlns="" val="3976656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CB0AA522-8077-0F40-A0A4-65FF2D9AC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07FE5F5D-6E1F-4670-A59A-129B59999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6"/>
            <a:ext cx="4620544" cy="177599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A6ACC1-453B-634D-81C6-6ACA23EEF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 r="-9062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764259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A1AA7A-138A-9847-B892-001CAAD40DFA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0654" y="529590"/>
            <a:ext cx="11870691" cy="1447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000F60-2EAB-C340-8554-2F40EA6905A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1309" y="2608579"/>
            <a:ext cx="7492301" cy="3719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E0FBCE-4421-054D-9A6C-3429E5E9EB61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76591" y="3636010"/>
            <a:ext cx="35941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24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B9D5A64-4BDC-E749-BBDD-13E98618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is this a problem?</a:t>
            </a:r>
          </a:p>
        </p:txBody>
      </p:sp>
    </p:spTree>
    <p:extLst>
      <p:ext uri="{BB962C8B-B14F-4D97-AF65-F5344CB8AC3E}">
        <p14:creationId xmlns:p14="http://schemas.microsoft.com/office/powerpoint/2010/main" xmlns="" val="201542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1DD963-B867-054F-A9C8-AA4A8159C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>
          <a:xfrm>
            <a:off x="5476762" y="0"/>
            <a:ext cx="6715238" cy="6858000"/>
          </a:xfrm>
          <a:prstGeom prst="rect">
            <a:avLst/>
          </a:prstGeom>
          <a:effectLst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20EE35-B9E9-794C-9CDD-3AC4AEFA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0320775-01BA-3C4C-82E7-9467F21ED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Distraction?</a:t>
            </a:r>
          </a:p>
          <a:p>
            <a:r>
              <a:rPr lang="en-US" dirty="0"/>
              <a:t>Arousal? </a:t>
            </a:r>
          </a:p>
          <a:p>
            <a:r>
              <a:rPr lang="en-US" dirty="0"/>
              <a:t>Information processing?</a:t>
            </a:r>
          </a:p>
          <a:p>
            <a:r>
              <a:rPr lang="en-US" dirty="0"/>
              <a:t>Changes in response times?</a:t>
            </a:r>
          </a:p>
        </p:txBody>
      </p:sp>
    </p:spTree>
    <p:extLst>
      <p:ext uri="{BB962C8B-B14F-4D97-AF65-F5344CB8AC3E}">
        <p14:creationId xmlns:p14="http://schemas.microsoft.com/office/powerpoint/2010/main" xmlns="" val="106825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473502-4DB6-5444-BBC2-FB8B94A877A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596451" y="184112"/>
            <a:ext cx="2999098" cy="6202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CBDFF4-E0BD-804B-88DC-972EEB33B72D}"/>
              </a:ext>
            </a:extLst>
          </p:cNvPr>
          <p:cNvSpPr txBox="1"/>
          <p:nvPr/>
        </p:nvSpPr>
        <p:spPr>
          <a:xfrm>
            <a:off x="9258300" y="638679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Holmer</a:t>
            </a:r>
            <a:r>
              <a:rPr lang="en-US" dirty="0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xmlns="" val="109501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8E75F2-E28A-624D-A50F-717CD224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84112"/>
            <a:ext cx="6451600" cy="6489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21EF51-1380-8E49-9DD3-E7F0FB5ADE87}"/>
              </a:ext>
            </a:extLst>
          </p:cNvPr>
          <p:cNvSpPr txBox="1"/>
          <p:nvPr/>
        </p:nvSpPr>
        <p:spPr>
          <a:xfrm>
            <a:off x="9258300" y="638679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Holmer</a:t>
            </a:r>
            <a:r>
              <a:rPr lang="en-US" dirty="0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xmlns="" val="325418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07947-CB61-F84A-B9B7-4F5641E5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Frostbite</a:t>
            </a:r>
          </a:p>
        </p:txBody>
      </p:sp>
    </p:spTree>
    <p:extLst>
      <p:ext uri="{BB962C8B-B14F-4D97-AF65-F5344CB8AC3E}">
        <p14:creationId xmlns:p14="http://schemas.microsoft.com/office/powerpoint/2010/main" xmlns="" val="396394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C226DD-62A2-814D-AFCA-06A39501D58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60524" y="0"/>
            <a:ext cx="1027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458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Cold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</a:rPr>
              <a:t>Heat balance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</a:rPr>
              <a:t>Getting cold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</a:rPr>
              <a:t>Hypothermia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</a:rPr>
              <a:t>Cold injury</a:t>
            </a:r>
          </a:p>
        </p:txBody>
      </p:sp>
    </p:spTree>
    <p:extLst>
      <p:ext uri="{BB962C8B-B14F-4D97-AF65-F5344CB8AC3E}">
        <p14:creationId xmlns:p14="http://schemas.microsoft.com/office/powerpoint/2010/main" xmlns="" val="2930914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rostbite - mil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22226"/>
            <a:ext cx="9144000" cy="6873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495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rostbite - mild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-188913"/>
            <a:ext cx="9144000" cy="7021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896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rostbite 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0"/>
            <a:ext cx="9372600" cy="6846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3997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rostbite 3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935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2" name="Picture 4" descr="Frostbit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0" y="404814"/>
            <a:ext cx="8064500" cy="6048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594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6" name="Picture 4" descr="Frostbit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651" y="458789"/>
            <a:ext cx="7777163" cy="5832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9372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treatment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Protect frozen tissue from further damage</a:t>
            </a:r>
          </a:p>
          <a:p>
            <a:r>
              <a:rPr lang="en-GB" sz="3200" dirty="0"/>
              <a:t>Remove jewellery</a:t>
            </a:r>
          </a:p>
          <a:p>
            <a:r>
              <a:rPr lang="en-GB" sz="3200" dirty="0"/>
              <a:t>Do not rub or apply ice or snow</a:t>
            </a:r>
          </a:p>
          <a:p>
            <a:r>
              <a:rPr lang="en-GB" sz="3200" dirty="0"/>
              <a:t>Keep frozen rather than thaw-freeze </a:t>
            </a:r>
          </a:p>
          <a:p>
            <a:r>
              <a:rPr lang="en-GB" sz="3200" dirty="0"/>
              <a:t>Treat hypothermia</a:t>
            </a:r>
          </a:p>
          <a:p>
            <a:r>
              <a:rPr lang="en-GB" sz="3200" dirty="0"/>
              <a:t>Adequate hydration</a:t>
            </a:r>
          </a:p>
          <a:p>
            <a:r>
              <a:rPr lang="en-GB" sz="3200" dirty="0"/>
              <a:t>Give ibuprofen or aspirin</a:t>
            </a:r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393421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8670D-5DB2-F64C-9941-585B6FE8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treatment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3FE2FD-527B-FF4A-B129-926737B6F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Dressings – bulky dressings</a:t>
            </a:r>
          </a:p>
          <a:p>
            <a:r>
              <a:rPr lang="en-GB" dirty="0"/>
              <a:t>Elevation – may reduce oedema </a:t>
            </a:r>
          </a:p>
          <a:p>
            <a:r>
              <a:rPr lang="en-GB" dirty="0"/>
              <a:t>Frozen feet – best to avoid weight-bearing minimise trauma if unavoidable</a:t>
            </a:r>
          </a:p>
          <a:p>
            <a:r>
              <a:rPr lang="en-GB" dirty="0"/>
              <a:t>Field rewarming – water at 37-39 degrees, about 30 minutes</a:t>
            </a:r>
          </a:p>
          <a:p>
            <a:r>
              <a:rPr lang="en-GB" dirty="0"/>
              <a:t>Slow rewarming if above unavailable</a:t>
            </a:r>
          </a:p>
          <a:p>
            <a:r>
              <a:rPr lang="en-GB" dirty="0"/>
              <a:t>Do not drain blisters unless likely to burst</a:t>
            </a:r>
          </a:p>
          <a:p>
            <a:r>
              <a:rPr lang="en-GB" dirty="0"/>
              <a:t>Aloe </a:t>
            </a:r>
            <a:r>
              <a:rPr lang="en-GB" dirty="0" err="1"/>
              <a:t>vera</a:t>
            </a:r>
            <a:r>
              <a:rPr lang="en-GB" dirty="0"/>
              <a:t> (reduces prostaglandin/thromboxane production)</a:t>
            </a:r>
          </a:p>
          <a:p>
            <a:r>
              <a:rPr lang="en-GB" dirty="0"/>
              <a:t>Oxygen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274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BDD51-F4C8-3C46-99C8-C8342552D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Non-freezing cold injury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0ECD8D-2E42-D74C-949B-222406D0351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461000" y="2667000"/>
            <a:ext cx="127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327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F6B894-FC36-7D4C-A7C3-0F10CEC22451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16890" y="0"/>
            <a:ext cx="495821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4A0CBB-1600-B14C-93F8-08E598424C3C}"/>
              </a:ext>
            </a:extLst>
          </p:cNvPr>
          <p:cNvSpPr txBox="1"/>
          <p:nvPr/>
        </p:nvSpPr>
        <p:spPr>
          <a:xfrm>
            <a:off x="8001000" y="64389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Vale et al. 2017</a:t>
            </a:r>
          </a:p>
        </p:txBody>
      </p:sp>
    </p:spTree>
    <p:extLst>
      <p:ext uri="{BB962C8B-B14F-4D97-AF65-F5344CB8AC3E}">
        <p14:creationId xmlns:p14="http://schemas.microsoft.com/office/powerpoint/2010/main" xmlns="" val="333814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456C59-80B4-AF48-9A3F-225AC0CE7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949251" y="605897"/>
            <a:ext cx="2841617" cy="557106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7E59CECD-670C-004E-9DE5-12C398FB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Heat production and transport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75C08AD6-9381-9C41-9E2A-A10A7BF7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/>
              <a:t>Muscle activity</a:t>
            </a:r>
          </a:p>
          <a:p>
            <a:r>
              <a:rPr lang="en-US"/>
              <a:t>Catabolism</a:t>
            </a:r>
          </a:p>
          <a:p>
            <a:r>
              <a:rPr lang="en-US"/>
              <a:t>Blood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9189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C6D6BC-82DB-9A4A-AD1F-E57709DB6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512183" y="681037"/>
            <a:ext cx="2841617" cy="5571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Prevention – maintaining circulation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Gloves</a:t>
            </a:r>
          </a:p>
          <a:p>
            <a:r>
              <a:rPr lang="en-GB" dirty="0"/>
              <a:t>Active warming</a:t>
            </a:r>
          </a:p>
          <a:p>
            <a:r>
              <a:rPr lang="en-GB" dirty="0"/>
              <a:t>Insulate torso, head, armpits, forearms</a:t>
            </a:r>
          </a:p>
          <a:p>
            <a:r>
              <a:rPr lang="en-GB" dirty="0"/>
              <a:t>Boots not too tight</a:t>
            </a:r>
          </a:p>
          <a:p>
            <a:r>
              <a:rPr lang="en-GB" dirty="0"/>
              <a:t>Protected position</a:t>
            </a:r>
          </a:p>
          <a:p>
            <a:r>
              <a:rPr lang="en-GB" dirty="0"/>
              <a:t>Pod</a:t>
            </a:r>
          </a:p>
          <a:p>
            <a:r>
              <a:rPr lang="en-GB" dirty="0"/>
              <a:t>Regularly allow arms to hang down</a:t>
            </a:r>
          </a:p>
          <a:p>
            <a:r>
              <a:rPr lang="en-GB" dirty="0"/>
              <a:t>Eating and drinking</a:t>
            </a:r>
          </a:p>
          <a:p>
            <a:r>
              <a:rPr lang="en-GB" dirty="0"/>
              <a:t>Medication</a:t>
            </a:r>
          </a:p>
          <a:p>
            <a:r>
              <a:rPr lang="en-GB" dirty="0"/>
              <a:t>Supplementary oxygen</a:t>
            </a:r>
          </a:p>
        </p:txBody>
      </p:sp>
    </p:spTree>
    <p:extLst>
      <p:ext uri="{BB962C8B-B14F-4D97-AF65-F5344CB8AC3E}">
        <p14:creationId xmlns:p14="http://schemas.microsoft.com/office/powerpoint/2010/main" xmlns="" val="40520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142D0A6-8998-C447-BBA3-510BCCB8F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92A5AD9A-4F3D-CC4C-BCC4-1C5AB361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116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93C55E-2AAF-FF46-A5B9-B57E95E8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Heat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</a:rPr>
              <a:t>Convection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</a:rPr>
              <a:t>Radiation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</a:rPr>
              <a:t>Evaporation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</a:rPr>
              <a:t>Respiration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</a:rPr>
              <a:t>Conduction</a:t>
            </a:r>
          </a:p>
          <a:p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9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990858-FD17-1D4A-9498-AD8AE677B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r="-19217"/>
          <a:stretch/>
        </p:blipFill>
        <p:spPr>
          <a:xfrm>
            <a:off x="-1" y="-28"/>
            <a:ext cx="12192000" cy="6855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CE305B-4BB4-2A4A-BE49-5B03C1B82B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9900C7DD-A2C4-6E42-A94A-21EE0F70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cold</a:t>
            </a:r>
          </a:p>
        </p:txBody>
      </p:sp>
    </p:spTree>
    <p:extLst>
      <p:ext uri="{BB962C8B-B14F-4D97-AF65-F5344CB8AC3E}">
        <p14:creationId xmlns:p14="http://schemas.microsoft.com/office/powerpoint/2010/main" xmlns="" val="3141480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5C6EA-82D7-9348-ACA8-ACCCB8431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Hypothermia vs. Cold Injury</a:t>
            </a:r>
          </a:p>
        </p:txBody>
      </p:sp>
    </p:spTree>
    <p:extLst>
      <p:ext uri="{BB962C8B-B14F-4D97-AF65-F5344CB8AC3E}">
        <p14:creationId xmlns:p14="http://schemas.microsoft.com/office/powerpoint/2010/main" xmlns="" val="271351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.medscapestatic.com/pi/features/slideshow-slide/hypothermia/fig4.jpg?resize=645:439">
            <a:extLst>
              <a:ext uri="{FF2B5EF4-FFF2-40B4-BE49-F238E27FC236}">
                <a16:creationId xmlns:a16="http://schemas.microsoft.com/office/drawing/2014/main" xmlns="" id="{EE5F303B-C0C2-1F4A-BC0F-E109DED2F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023" y="312353"/>
            <a:ext cx="9625953" cy="654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91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B6DF18-F1C3-4635-A228-07B036C6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1535740"/>
            <a:ext cx="9230152" cy="484285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3B6B620-4440-446C-BF46-1AA26B2F4B30}"/>
              </a:ext>
            </a:extLst>
          </p:cNvPr>
          <p:cNvGrpSpPr/>
          <p:nvPr/>
        </p:nvGrpSpPr>
        <p:grpSpPr>
          <a:xfrm>
            <a:off x="9117055" y="4104269"/>
            <a:ext cx="2706917" cy="1612138"/>
            <a:chOff x="8145805" y="3321268"/>
            <a:chExt cx="2706917" cy="1612138"/>
          </a:xfrm>
        </p:grpSpPr>
        <p:pic>
          <p:nvPicPr>
            <p:cNvPr id="41" name="Graphic 40" descr="Line Arrow: Slight curve">
              <a:extLst>
                <a:ext uri="{FF2B5EF4-FFF2-40B4-BE49-F238E27FC236}">
                  <a16:creationId xmlns:a16="http://schemas.microsoft.com/office/drawing/2014/main" xmlns="" id="{FD614872-66B1-4BE5-B4F3-EFA707DC9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5994742">
              <a:off x="9684176" y="4019006"/>
              <a:ext cx="914400" cy="9144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D7F01D5-7871-47E5-9EA5-E4639D8C7EBB}"/>
                </a:ext>
              </a:extLst>
            </p:cNvPr>
            <p:cNvSpPr txBox="1"/>
            <p:nvPr/>
          </p:nvSpPr>
          <p:spPr>
            <a:xfrm>
              <a:off x="8145805" y="3321268"/>
              <a:ext cx="2706917" cy="8309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accent2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Environmental Protection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D41D5-5513-964C-A318-04C2E783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Does it affect us when we crash?</a:t>
            </a:r>
          </a:p>
        </p:txBody>
      </p:sp>
    </p:spTree>
    <p:extLst>
      <p:ext uri="{BB962C8B-B14F-4D97-AF65-F5344CB8AC3E}">
        <p14:creationId xmlns:p14="http://schemas.microsoft.com/office/powerpoint/2010/main" xmlns="" val="19234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657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219</Words>
  <Application>Microsoft Office PowerPoint</Application>
  <PresentationFormat>Custom</PresentationFormat>
  <Paragraphs>64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COLD INJURY</vt:lpstr>
      <vt:lpstr>Cold</vt:lpstr>
      <vt:lpstr>Heat production and transport</vt:lpstr>
      <vt:lpstr>Heat Loss</vt:lpstr>
      <vt:lpstr>Feeling cold</vt:lpstr>
      <vt:lpstr>Hypothermia vs. Cold Injury</vt:lpstr>
      <vt:lpstr>Slide 7</vt:lpstr>
      <vt:lpstr>Does it affect us when we crash?</vt:lpstr>
      <vt:lpstr>Slide 9</vt:lpstr>
      <vt:lpstr>Slide 10</vt:lpstr>
      <vt:lpstr>Peripheral cold injury</vt:lpstr>
      <vt:lpstr>Slide 12</vt:lpstr>
      <vt:lpstr>Slide 13</vt:lpstr>
      <vt:lpstr>Why is this a problem?</vt:lpstr>
      <vt:lpstr>Cognition</vt:lpstr>
      <vt:lpstr>Slide 16</vt:lpstr>
      <vt:lpstr>Slide 17</vt:lpstr>
      <vt:lpstr>Frostbite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Field treatment 1</vt:lpstr>
      <vt:lpstr>Field treatment 2</vt:lpstr>
      <vt:lpstr>Non-freezing cold injury</vt:lpstr>
      <vt:lpstr>Slide 29</vt:lpstr>
      <vt:lpstr>Prevention – maintaining circulation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INJURY</dc:title>
  <dc:creator>Matt Wilkes</dc:creator>
  <cp:lastModifiedBy>Adrian</cp:lastModifiedBy>
  <cp:revision>17</cp:revision>
  <dcterms:created xsi:type="dcterms:W3CDTF">2018-12-06T14:51:37Z</dcterms:created>
  <dcterms:modified xsi:type="dcterms:W3CDTF">2018-12-07T13:22:54Z</dcterms:modified>
</cp:coreProperties>
</file>